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60" r:id="rId5"/>
    <p:sldId id="262" r:id="rId6"/>
    <p:sldId id="261" r:id="rId7"/>
    <p:sldId id="273" r:id="rId8"/>
    <p:sldId id="267" r:id="rId9"/>
    <p:sldId id="268" r:id="rId10"/>
    <p:sldId id="259" r:id="rId11"/>
    <p:sldId id="263" r:id="rId12"/>
    <p:sldId id="264" r:id="rId13"/>
    <p:sldId id="265" r:id="rId14"/>
    <p:sldId id="266" r:id="rId15"/>
    <p:sldId id="277" r:id="rId16"/>
    <p:sldId id="272" r:id="rId17"/>
    <p:sldId id="269" r:id="rId18"/>
    <p:sldId id="270" r:id="rId19"/>
    <p:sldId id="271" r:id="rId20"/>
    <p:sldId id="278" r:id="rId21"/>
    <p:sldId id="279" r:id="rId22"/>
    <p:sldId id="280" r:id="rId23"/>
    <p:sldId id="281" r:id="rId24"/>
    <p:sldId id="282" r:id="rId25"/>
    <p:sldId id="276" r:id="rId26"/>
    <p:sldId id="274" r:id="rId27"/>
    <p:sldId id="27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png>
</file>

<file path=ppt/media/image2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prenderaprogramar.com/index.php?option=com_content&amp;view=article&amp;id=739:concepto-float-css-none-left-right-y-icentrar-colocar-texto-alrededor-de-una-imagen-ejemplos-cu01034d&amp;catid=75&amp;Itemid=203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stwell.com/div-span-inline-block.htm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hlinkClick r:id="rId3"/>
              </a:rPr>
              <a:t>https://www.lipsum.com/</a:t>
            </a:r>
            <a:endParaRPr lang="es-MX" dirty="0" smtClean="0"/>
          </a:p>
          <a:p>
            <a:r>
              <a:rPr lang="es-MX" dirty="0" smtClean="0"/>
              <a:t>Fuente:</a:t>
            </a:r>
            <a:r>
              <a:rPr lang="es-MX" baseline="0" dirty="0" smtClean="0"/>
              <a:t> </a:t>
            </a:r>
            <a:r>
              <a:rPr lang="es-MX" dirty="0" smtClean="0">
                <a:hlinkClick r:id="rId4"/>
              </a:rPr>
              <a:t>https://www.aprenderaprogramar.com/index.php?option=com_content&amp;view=article&amp;id=739:concepto-float-css-none-left-right-y-icentrar-colocar-texto-alrededor-de-una-imagen-ejemplos-cu01034d&amp;catid=75&amp;Itemid=203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Fuente: </a:t>
            </a:r>
            <a:r>
              <a:rPr lang="es-MX" dirty="0" smtClean="0">
                <a:hlinkClick r:id="rId3"/>
              </a:rPr>
              <a:t>http://dustwell.com/div-span-inline-block.html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53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Posicionamiento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Estructura</a:t>
            </a:r>
            <a:endParaRPr lang="es-EC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C" sz="2531" dirty="0"/>
              <a:t>El navegador garantiza estilos por defecto para cada elemento HTML</a:t>
            </a:r>
          </a:p>
          <a:p>
            <a:pPr lvl="1"/>
            <a:r>
              <a:rPr lang="es-EC" sz="1969" dirty="0"/>
              <a:t>Ordena los elementos acorde al tipo</a:t>
            </a:r>
          </a:p>
          <a:p>
            <a:r>
              <a:rPr lang="es-EC" sz="2509" dirty="0"/>
              <a:t>Elementos Block: posicionados uno bajo otro hacia abajo en la </a:t>
            </a:r>
            <a:r>
              <a:rPr lang="es-EC" sz="2509" dirty="0" smtClean="0"/>
              <a:t>página</a:t>
            </a:r>
            <a:endParaRPr lang="es-EC" sz="2509" dirty="0"/>
          </a:p>
          <a:p>
            <a:pPr lvl="1"/>
            <a:r>
              <a:rPr lang="es-EC" sz="2087" dirty="0"/>
              <a:t>&lt;header</a:t>
            </a:r>
            <a:r>
              <a:rPr lang="es-EC" sz="2087" dirty="0" smtClean="0"/>
              <a:t>&gt;</a:t>
            </a:r>
          </a:p>
          <a:p>
            <a:pPr lvl="1"/>
            <a:r>
              <a:rPr lang="es-EC" sz="2087" dirty="0"/>
              <a:t>&lt;nav&gt;</a:t>
            </a:r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section&gt;</a:t>
            </a:r>
          </a:p>
          <a:p>
            <a:pPr lvl="1"/>
            <a:r>
              <a:rPr lang="es-EC" sz="2087" dirty="0" smtClean="0"/>
              <a:t>&lt;aside&gt;</a:t>
            </a:r>
            <a:endParaRPr lang="es-EC" sz="2087" dirty="0"/>
          </a:p>
          <a:p>
            <a:pPr lvl="1"/>
            <a:r>
              <a:rPr lang="es-EC" sz="2087" dirty="0" smtClean="0"/>
              <a:t>&lt;</a:t>
            </a:r>
            <a:r>
              <a:rPr lang="es-EC" sz="2087" dirty="0"/>
              <a:t>footer</a:t>
            </a:r>
            <a:r>
              <a:rPr lang="es-EC" sz="2087" dirty="0" smtClean="0"/>
              <a:t>&gt;</a:t>
            </a:r>
            <a:endParaRPr lang="es-EC" sz="2087" dirty="0"/>
          </a:p>
          <a:p>
            <a:r>
              <a:rPr lang="es-EC" sz="2509" dirty="0"/>
              <a:t>Elementos </a:t>
            </a:r>
            <a:r>
              <a:rPr lang="es-EC" sz="2509" dirty="0" err="1"/>
              <a:t>Inline</a:t>
            </a:r>
            <a:r>
              <a:rPr lang="es-EC" sz="2509" dirty="0"/>
              <a:t>: posicionados uno junto a otro sin salto de línea a menos que no exista suficiente espacio horizontal</a:t>
            </a:r>
          </a:p>
          <a:p>
            <a:pPr lvl="2"/>
            <a:endParaRPr lang="es-EC" sz="1687" dirty="0"/>
          </a:p>
          <a:p>
            <a:pPr lvl="1"/>
            <a:endParaRPr lang="es-EC" sz="2109" dirty="0"/>
          </a:p>
        </p:txBody>
      </p:sp>
      <p:sp>
        <p:nvSpPr>
          <p:cNvPr id="5" name="AutoShape 2" descr="data:image/jpeg;base64,/9j/4AAQSkZJRgABAQEAYABgAAD/2wBDAAoHBwkHBgoJCAkLCwoMDxkQDw4ODx4WFxIZJCAmJSMgIyIoLTkwKCo2KyIjMkQyNjs9QEBAJjBGS0U+Sjk/QD3/wAALCAGAAYABAREA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9oACAEBAAA/AO98U+ItW0zW9K0vRbG1uri/SZ/38pQL5YU9R9TVb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P7S8e/9ALR//A1v8KP7S8e/9ALR/wDwNb/Cj+0vHv8A0AtH/wDA1v8ACj+0vHv/AEAtH/8AA1v8Kk0DxNrV14sm0PXNOtLWVLP7WrW8xkyN4UDn8aTXf+Sn+FP+uF7/AOgJW5qd1NbzqsT7QVz0B71T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o/tK6/wCev/jo/wAKP7Suv+ev/jo/wo/tK6/56/8Ajo/wo/tK6/56/wDjo/wqzp15PPdbJJNy4JxgVhQ/8louf+wGv/o6pNd/5Kf4U/64Xv8A6Ala2s/8fKf7n9TWfRRRRRRRRRRRRRRRRRRRRRRRRRRRRRRRRRRRRRRRRRRRV3Sf+P0f7prIh/5LRc/9gNf/AEdUmu/8lP8ACn/XC9/9AStbWf8Aj5T/AHP6ms+iiiiiiiiiiiiiiiiiiiiiiiiiiiiiiiiiiiiiiiiiiiruk/8AH6P901kQ/wDJaLn/ALAa/wDo6pNd/wCSn+FP+uF7/wCgJWtrP/Hyn+5/U1n0UUUUUUUUUUUUUVHDcQ3AYwTRyhW2sUYNg+hx3qSimTTRW8RknkSKNeruwUD8TTlYOoZSGUjIIOQRS0UUUyWWOCMyTOsaL1ZjgD8aSG4huVZoJo5VU7SUYMAfTjvUlFRzTxW8RknlSKMdXdgoH4mnghlBUggjII70tFFFFFFFFFFFFFXdJ/4/R/umsiH/AJLRc/8AYDX/ANHVJrv/ACU/wp/1wvf/AEBK1tZ/4+U/3P6ms+iiiiiiiiiiiiivOpf7b/4SCL/hLP7Q+x+evkf2fj7PncNvmY+bGcdawdN1LVdFtZr2xvhHbvrjQSW3lKd+RkkseegxgVoXXi/X31S/aG7jge2vfJjtJWgSMoD0O4hyT6j/APUniPxnqVteajNp+qSKLSdYvIeOFEU5wVAJLv0PPHeqnjDxBfaiuvWt3qUdtDA0SQ2BjXM4JB3A9eMBvxqzeeKdZiu5LO2vBZR2dnAYFJhVZCUU7mMhyRzj5a1bPVtd1nxX9gl1EWdsljFdTxxRo+eF3Kreh3HnJpvhv+3f7Xh/sX+0P7A3Df8A2rjO3P8Ayz/ixjp2r0OsPxZ/b39lj/hG/K+0bv3m7G7bj+HPGfrXMaVsuIoNPk/tU391fw/bBqP3tsYaQ7e235MfjXP6NqWq6NZpd2V8EtZdcNvJbGJTvyASSx56DGBV+Xxh4gl1K7eK6jhkgvfISzlaBIygP3TuIck+opPEfjTU7W91GfTtUk22tyIRA8cKIMEgqASXfp97jvVTxnr19qA8QWl1qSW8NtNHHDYGNczLuzuDdeMA/jVzUPFWtR6hdWtteCySyt4fIRjCqvlQdzGQ5IP+z0/nqWeq63rPiuWxm1AWlpDZQ3U8UUaPnKoXVW64O485NJ4Y/t7+1of7J+3/APCP5G7+1cbtv/TP+Lp07V6DRRRRRRRRRRRV3Sf+P0f7prIh/wCS0XP/AGA1/wDR1Sa7/wAlP8Kf9cL3/wBAStbWf+PlP9z+prPooooooooooooooqv/AGfZ7Cn2S32F/M2+UuN397p196GsLR7oXL2sDXC9JTGC4/HGaR9NspZZJJLO2eSQYdmiUlh7nHPQflRJp1lM++Wzt3bbsy0Sk7fTp09qJtOsrho2ns7eQxjCF4lbYPbI4qUW8K3DTrDGJmG0yBRuI9M9cVJRRTGijeRJGRS6Z2sRyueuD2zUX9n2ewJ9kt9ofzNvlLjd/e6dfehrC0e6F01rAbgdJTGN4/HGaa+mWMskkkllbM8vEjNEpL/U456UsmnWUzl5bO3dmUIWaJSSo6Dp09qJtOs7h43ntLeR4xhGeJWKj2yOKlW3hW4adYoxMw2tIFG4j0J61JRRRRRRRRRRRRV3Sf8Aj9H+6ayIf+S0XP8A2A1/9HVJrv8AyU/wp/1wvf8A0BK1tZ/4+U/3P6ms+iiiiiiiiiiiiiiiiiiiiiiiiiiiiiiiiiiiiiiiiiiiruk/8fo/3TWRD/yWi5/7Aa/+jqk13/kp/hT/AK4Xv/oCVraz/wAfKf7n9TWfRRRRRRRRRRRRRRRRRRRRRRRRRRRRRRRRRRRRRRRRRRRV3Sf+P0f7prIh/wCS0XP/AGA1/wDR1Sa7/wAlP8Kf9cL3/wBAStrVYJZbhDHGzALjIHvVH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Psdx/zxk/75o+x3H/ADxk/wC+aPsdx/zxk/75o+x3H/PGT/vmj7Hcf88ZP++aPsdx/wA8ZP8Avmj7Hcf88ZP++aPsdx/zxk/75o+x3H/PGT/vmj7Hcf8APGT/AL5o+x3H/PGT/vmj7Hcf88ZP++at6ZbzRXYaSNlG08kViQ/8louf+wGv/o6pNd/5Kf4U/wCuF7/6AldPcTtE4CgYIzzUX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UfbJPRfyo+2Sei/lR9sk9F/Kj7ZJ6L+VH2yT0X8qPtknov5VJBcPJJtYDGO1crD/wAlouf+wGv/AKOqTXf+Sn+FP+uF7/6AldHef6xfpVeiiiiiiiiiiiiiiiiiiiiiiiiiiiiiiiiiiiiiiiiiiiprT/X/AIVzUP8AyWi5/wCwGv8A6OqTXf8Akp/hT/rhe/8AoCV0d5/rF+lV6KKKKKKKKKKKKKKKKKKKKKKKKKKKKKKKKKKKKKKKKKKKmtP9f+Fc1D/yWi5/7Aa/+jqk13/kp/hT/rhe/wDoCV0d5/rF+lV6KKKKKKKKKKKKKKKKKKKKKKKKKKKKKKKKKKKKKKKKKKKmtP8AX/hXNQ/8louf+wGv/o6pNd/5Kf4U/wCuF7/6AldHef6xfpVeiiiiiiiiiiiiiiiuc8aeJrvwxpaXNnpr3hdirPzshH958AnFc2vjjUdP0e0vjeafrc2oXqW6xW2Y0t8j7uTznP8AeFTxfEO//svVTdWVhb3+n3gtWWS5KxHO7ocZJ+U8DrVeP4m6gtlfzTabA39m3MKXLIZFBikyN4DAMCCB1HerN54xvtQsdQv7HUNP0uzsb0wQTXILpebQdw9R2I25NbPgjxRd+KNPlnvNNa18sgJKN3l3AOfmTcAcce/Wumrz/wAT+N9Ss/EDaNAtto8R4XUr9WKPx/AANvfuccdqTW/FV34f+3amkgv0sobWz5YrHLI4LvJgcZIKfnUsfj7UYpddttR06ztbvTVjdVa6xGQ+MBmI68jp16VSj+JeqGHVE/s21muLG3W6zEZFR4yQGwGAPG7OehwauS+M7nW4tTk0u+s9MsbJYWS/uPmWR2AYxkHtyQcc5xV7wN4vvfE/2hLuwCJAPlvYA4gnOcfLuANdfRRRRRRRRRRRRRRU1p/r/wAK5qH/AJLRc/8AYDX/ANHVJrv/ACU/wp/1wvf/AEBK6O8/1i/Sq9FFFFFFFFFFFFFFFFY974T0a+eN5bGNGjuFuQYv3eZF6MduMn61VuvAehXZuzLbSB7q5F3I6zMGEozhlOePvHp61JbeC9GtYtRjS3kZdSQJdeZM7mQAHnJJOeSc9c1Zs/DOk2Om2thFYwtbWjF4UlG/Yxzluc88nmtWiorm1gvLdoLqGOaF+GjkUMp+oNZF14O0e80qbTprZjazTCdkEhX5gABgjoAABj2pmoeCtE1S4v57u1Z5L8IJ28xhnbjaRzwRgdKdYeDtI067nuooZnnuIDbzPNO8hkQ44O4nPQD6VJp/hLRtM0oabb2MbWnm+cY5f3gL+p3Zz0FbAAVQAMADAA7UtFFFFFFFFFFFFFFTWn+v/Cuah/5LRc/9gNf/AEdUmu/8lP8ACn/XC9/9ASujvP8AWL9Kr0UUUUUUUUUUUUUUUUUUUUUUUUUUUUUUUUUUUUUUUUUUVNaf6/8ACuah/wCS0XP/AGA1/wDR1Sa7/wAlP8Kf9cL3/wBASujvP9Yv0qvRRRRRRRRRRRRRRRRRRRRRRRRRRRRRRRRRRRRRRRRRRRU1p/r/AMK5qH/ktFz/ANgNf/R1Sa7/AMlP8Kf9cL3/ANASujvATIuPSq+D6GjB9DRg+howfQ0YPoaMH0NGD6GjB9DRg+howfQ0YPoaMH0NGD6GjB9DRg+howfQ0YPoaMH0NGD6GjB9DRg+howfQ0YPoaMH0NGD6GjB9DRg+howfQ0YPoaMH0NGD6GjB9DRg+howfQ0YPoaMH0NGD6GjB9DRg+howfQ0YPoaMH0NGD6GjB9DU1qCJ+R2rmof+S0XP8A2A1/9HVJrv8AyU/wp/1wvf8A0BK6C/vntJlVFUgrnmqv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0f2xN/wA84/1o/tib/nnH+tH9sTf884/1o/tib/nnH+tH9sTf884/1o/tib/nnH+tH9sTf884/wBaP7Ym/wCecf61YstQkubjy2VAME8ZrnYf+S0XP/YDX/0dUmu/8lP8Kf8AXC9/9AStbWf+PlP9z+prPoooooooooooooooooooooooooooooooooooooooooooq7pP/H6P901kQ/8AJaLn/sBr/wCjqk13/kp/hT/rhe/+gJWtrP8Ax8p/uf1NZ9FFFFFFFFFFFFFFFFFFFFFFFFFFFFFFFFFFFFFFFFFFFXdJ/wCP0f7prIh/5LRc/wDYDX/0dUmu/wDJT/Cn/XC9/wDQErW1n/j5T/c/qaz6KKKKKKKKKKKKKKKKKKKKKKKKKKKKKKKKKKKKKKKKKKKu6T/x+j/dNZEP/JaLn/sBr/6OqTXf+Sn+FP8Arhe/+gJWtrP/AB8p/uf1NZ9FFFFFFFFFFFFVtRunstOnuYreS5kiQssMf3nI7CuL0TxdqesXNxdPNaxm2ikZdHjU/aJWCnAJYf8AoNLp/wARZGt76XUYLZHtrfzvs8ZkSUNkDaQ64PXkg/nRYfEW4O59Q09DCbRrlXtt5CkKW2MWUDJA6jir+meIPEN/aJdPpVmsFzbNNbstzypxlQ4PXPHTpmuXtPEmrTeELG81CWZ/O1RY0miuDG7g7shgBjaMDjpW3ffEC8ge/vINNhfStPuhazO0pErHOCVGMY/z9IdS+IeoWsmqvbaZBLa6bMiSSNKVJVjgcep/Sn6x4wv9F1kC2uLXVI7gqy6cisLiHIBwCoI9+eea7m3laa2ilaNo2dAxRuqkjofcVJXH+L/F19ol/FZW1tFBHKB/xMLoOYUJ7YUHmmvql9CYJYbg6xLZafJdObb5VuHd9qcLxgBX/L1qpbfEdl0vUbm8htWltI0dYIWkV8sQuGDqMAFhkjNLb/EWeGG7fUdPVlithPHJb79jEkDYSyjB56jIq6mveI5NIuLmXTbOLfZG5t5I7jO3jIDKec4544rA0/X9Um0bwxNqEkzNd6gUWSO5ZTKu/wDjA4IzkbemBWkfiJdhDqP9mxf2ML37Hv8ANPnZ/vbcYxjtUV38RNRtXvJRpcDWdnfm0kk847jyQMD14P5ipNS8YajoniF7SGa21tJZTttLdWFxAM/dJUFTjpzzXeISyAkEEjOD2paKKKKKKKKKu6T/AMfo/wB01kQ/8louf+wGv/o6pNd/5Kf4U/64Xv8A6Ala2s/8fKf7n9TWfRRRRRRRRRRRRRVO80mxv3L3VrFJIUaPzCuHCkYIDdehrOtfBmj2pcmCWfdCbcfaJmk2xnqq5PA+lOsPCGk6fvEcU0ivEYNk8zyKsZ6qATgCmaZ4L0bSb1Lq2t3MsalYvMlZxED1CgnjqfzqOLwJocNt9nSCXyROtwqGdyFdc4I546mn3XgnQ7zUXvZrQmSRxJIgkYRyOP4mXOCf8akn8IaRcx6iktuxXUXWS5AkYbipyMc8c+laVrp1pZO721vHHJJgO6qNz4GBk9T0qzRTXjSWNkkVXRhhlYZBHuKzR4a0sW93Atqqw3SKkkaEqoVckBcfd5JPHc1Vg8F6NDHcI8Elx9oiEDtcTNIfLByFBJ4AIB49BT7TwhpVpFPGIpZkni8lxPM8nyf3Rk8D6U3TfBmjaXM8sFu7u0RhBmlZ9sZ6quTwKZa+CNGtIraOKGbZaz/aIQ0znY/HTnpx0pT4I0M6l9t+yHzPN8/y/Mby/M/vbM4zTpfBujT211BJbuY7q4+1SjzW5k5568dTxWtbWNtZtK1tBFE0zF5GRQC7HuT3qeiiiiiiiiiiruk/8fo/3TWRD/yWi5/7Aa/+jqk13/kp/hT/AK4Xv/oCVraz/wAfKf7n9TWfRRRRRRRRRRRRRRRRRRRRRRRRRRRRRRRRRRRRRRRRRRRV3Sf+P0f7prIh/wCS0XP/AGA1/wDR1Sa7/wAlP8Kf9cL3/wBAStbWf+PlP9z+prPoooooooooooooooooooooooooooooooooooooooooooq7pP8Ax+j/AHTWRD/yWi5/7Aa/+jqk13/kp/hT/rhe/wDoCVraz/x8p/uf1NZ+KMUYoxRijFGKMUYoxRijFGKMUYoxRijFGKMUYoxRijFGKMUYoxRijFGKMUYoxRijFGKMUYoxRijFGKMVd0n/AI/R/umsiH/ktFz/ANgNf/R1Sa7/AMlP8Kf9cL3/ANASuomnETgFc5GetM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j7YP8Ann+tH2wf88/1o+2D/nn+tH2wf88/1o+2D/nn+tH2wf8APP8AWj7YP+ef60fbB/zz/WnxXAlk2hccetcnD/yWi5/7Aa/+jqk13/kp/hT/AK4Xv/oCV0d5/rF+lV6KKKKKKKKKKKKKKKKKKKKKKKKKKKKKKKKKKKKKKKKKKKmtP9f+Fc1D/wAlouf+wGv/AKOqTXf+Sn+FP+uF7/6AldHef6xfpVeiiiiiiiiiiiiiiiiiiiiiiiiiiiiiiiiiiiiiiiiiiiprT/X/AIVzUP8AyWi5/wCwGv8A6OqTXf8Akp/hT/rhe/8AoCV0d5/rF+lV6KKKKKKKKKKKKKKKKKKKKKKKKKKKKKKKKKKKKKKKKKKKmtP9f+Fc1D/yWi5/7Aa/+jqk13/kp/hT/rhe/wDoCV0d5/rF+lV6KKKKKKKKKKKKKK5Txl43XwpLbW62TT3F0P3byOI4V5x8zn+X61XuPFupaLotncahFpt5Pdu58yC9SG3jUYwAzZLH6A/yqm3xVgOhWOoJprK11PJbsJZ9sUTIAeX2nqCMcevpT5fGTXeqeGJQZbaK+M3mxw3MckfygfeIB3fgQfWsm4+IGp6xqXhyWytJ9P0671EReYZFYXKB1UgjGV7/AJ9eK0Ifi5Yy38a/YwLGS5+zrN9qTzR6OYuoX3z/AIVJN4+vdB8QLpWtQWl950pSKTTpQ0igngPGec4+n4131FcLrnj+4i8RSaBpVtbQ3icG51KYRRfVR1br/wDWq3d+IL3TbrU7mRRdpp9tbwNEsywxtMwLO25uAMFPz6VQg+KcT6bqtxJppabTvLJW3uBLHIHOAQ4HAHc4NVdY+IEl54NvL+BTbSW9xHHusr2OQsGz3Kkr06FR7UnjTx/fJa65aaJZTxjTXjil1BZFHluXHGwjkHBGamvPilFpb/ZRaLcva20T3Mkl0kJZmUEhFIy557VLrPj+60VrfU9tjd6PexRywwiYR3aBlGflP3uc9PzrtdOvV1LTre8jjliWeMSBJV2uoIzgjsas0UUUUUUUUUUVNaf6/wDCuah/5LRc/wDYDX/0dUmu/wDJT/Cn/XC9/wDQEro7z/WL9Kr0UUUUUUUUUUUUUVHPbw3UDw3MUc0TjDJIoZW+oNc3cfD7R2ubOeyNzp0lmztEbSQLjf8Ae+8Dj8MYpkHw+sbPTls7LUdUtkWd58pcDksACGBXDD5R1BPXmn2Xw90ewk0x4Tc5055JI9zgiRnxuL8c9B0xVa0+GOj2V3aTRXOolbO5FzbwtODHGcg4AI6EgZ78datWXgOw069Etne6lDbiYzizS42w7j7AZx7ZxWvpmg6Zo7SPp9lDBJKxaSRV+dyTk5Y8mtCiqep6RYazbfZ9StIbmLsJFzt+h6g/Ssa98CaXfaNLpsj3KxSXIuQ6ONyMFCqASOgUAc5pieArKOW+mXUdWFxfKiyzrc7ZMr0IIA+mOmO1V5PhnpFxY3tvcXF9LJeujzTl0DnZnaBhcAc+nNP1b4caTq99fXMs9/CL8q08MEwWN2HRiMHJ+vqakuPAOny3rXVte6jZSSRJFN9lmCeaEACk8dcDqMVrW/hzSrbUTfpZxtelVX7RJl3wqhRgnOOB171p0UUUUUUUUUUUVNaf6/8ACuah/wCS0XP/AGA1/wDR1Sa7/wAlP8Kf9cL3/wBASujvP9Yv0qvRRRRRRRRRRRRRRRRRRRRRRRRRRRRRRRRRRRRRRRRRRRU1p/r/AMK5qH/ktFz/ANgNf/R1Sa7/AMlP8Kf9cL3/ANASujvP9Yv0qvRRRRRRRRRRRRRRRRRRRRRRRRRRRRRRRRRRRRRRRRRRRU1p/r/wrmof+S0XP/YDX/0dUmu/8lP8Kf8AXC9/9ASujvP9Yv0qvRRRRRRRRRRRRRRRRRRRRRRRRRRRRRRRRRRRRRRRRRRRU1p/r/wrmof+S0XP/YDX/wBHVJrv/JT/AAp/1wvf/QErpLq8ht5AsqFiRkYANQ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0f2naf88m/75H+NH9p2n/PJv++R/jR/adp/zyb/AL5H+NH9p2n/ADyb/vkf41NbXsE82yJGVsZyVArmIf8AktFz/wBgNf8A0dUmu/8AJT/Cn/XC9/8AQErW1n/j5T/c/qaz6KKKKKKKKKKKKKKKKKKKKKKKKKKKKKKKKKKKKKKKKKKKu6T/AMfo/wB01kQ/8louf+wGv/o6pNd/5Kf4U/64Xv8A6Ala2s/8fKf7n9TWfRRRRRRRRRRRRRRRRRRRRRRRRRRRRRRRRRRRRRRRRRRRV3Sf+P0f7prIh/5LRc/9gNf/AEdUmu/8lP8ACn/XC9/9AStbWf8Aj5T/AHP6ms+iiiiiiiiiiiiiiiiiiiiiiiiiiiiiiiiiiiiiiiiiiiruk/8AH6P901kQ/wDJaLn/ALAa/wDo6pNd/wCSn+FP+uF7/wCgJWtrP/Hyn+5/U1n0UUUUUUUUUUUUUUhIUEkgADJJ7ViX3jDSLG0FwtwbpTcC2AtR5haQjO0Y4JxWxDL50Mcmx08xQ2xxhhx0I7GpO4Hc1TTVbSTWJNLSXdeRxec8YB+VcgDJ6dxVzuR6VWvtRtNMjSS/uI7dHcRq0jbRuIJAz26GrCsHUMpBVhkEHIIpahuru3sbdp7ueOCFeryMFA/E1m3virTLG3+0Syu0P2X7XvRcjyyyqv4ksMfjV3TNRj1XT4ryKKeKOXlVnTY2Oxx79RVvp1+lU7rVbSzv7Synlxc3ZIhjAJLYGT9BVzvjv1xUN3dQ2Fq9zdSCKGMbmdugHrTre5hu4FmtpY5om+68bBlP4ipKKKKKKKKKKKKu6T/x+j/dNZEP/JaLn/sBr/6OqTXf+Sn+FP8Arhe/+gJWtrP/AB8p/uf1NZ9FFFFFFFFFFFFFFc74w8LP4os4Yo757YwsW2Ebo5enDjIz0/U1yms+FL26stIgudFtVeC/Ecn9nhvLaAgbmI6jOOSeeKo6n4b1P7dqMS6XfS6o92jWF/GT5UUIPA3Z+XA4x/hT9e8P6rNqer/aNMvb3UZ5Y20+9hJ8uFQemc4Xjjn/AOvV5vDl7beObqcWM7zXFifs95GCY47ox4Lse3O78xxVHw14d1KHUbJ3tL61uYVl+0v9k2rKDnIaQyfPnthe/wCNX/DnhO6tfBqFNGt5dVuZDFKuog7Y48kg7fy6c85rpfB/hOTwxDOJb5p2nIYxICsUXX7oJPr1rpK4vxJ4KutQ1z+2LSe3u3UDFlfqWhGAB8uDxnGenU1Q8R6He6zoGrzy6Y63iJaxWtvGpO0pgvsx1H7xx6fLWVqfhi4tpVjn0a9vbM6YsdkkGW+zTkAsWGePmLHPv+T7/QNWBsTr+nXuqwrpphRLclzDPzgtg9QMDPP44pJvC99FL4XudW026vmjRo7wRZdlAJMYOD2z19qhk8N6xJrdz9qt70XzX3mxXsNr5mF7ESmRQF/2cf4VtaR4ZnXWPEmo3GlfaLoXUjWK3OVjkDFgTzwQQRzWl4W8F3Oj6tJqlzcwwvKCDZWSlYBn1yefyrsKKKKKKKKKKKKu6T/x+j/dNZEP/JaLn/sBr/6OqTXf+Sn+FP8Arhe/+gJWtrP/AB8p/uf1NZ9FFFFFFFFFFFFFFFFFFFFFFFFFFFFFFFFFFFFFFFFFFFXdJ/4/R/umsiH/AJLRc/8AYDX/ANHVJrv/ACU/wp/1wvf/AEBK1tZ/4+U/3P6ms+iiiiiiiiiiiiiiiiiiiiiiiiiiiiiiiiiiiiiiiiiiiruk/wDH6P8AdNZEP/JaLn/sBr/6OqTXf+Sn+FP+uF7/AOgJWtrP/Hyn+5/U1n0UUUUUUUUUUUUUUUUUUUUUUUUUUUUUUUUUUUUUUUUUUVd0n/j9H+6ayIf+S0XP/YDX/wBHVJrv/JT/AAp/1wvf/QEro7zT/tcquZNuBjGM1X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P7FH/AD2P/fP/ANej+xR/z2P/AHz/APXo/sUf89j/AN8//Xo/sUf89j/3z/8AXo/sUf8APY/98/8A16P7FH/PY/8AfP8A9ej+xR/z2P8A3z/9ej+xR/z2P/fP/wBej+xR/wA9j/3z/wDXo/sUf89j/wB8/wD16P7FH/PY/wDfP/16P7FH/PY/98//AF6mtNN+yz+YJN3GMbcVzUP/ACWi5/7Aa/8Ao6r3ibwtea3q2m6jp2sNplzYLKquLdZtwcKDwxx0H61U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j/AIRjxd/0PUn/AIK4aP8AhGPF3/Q9Sf8Agrho/wCEY8Xf9D1J/wCCuGptB8I3+m+JZta1XXG1S4ktfsozarDtXcGH3Tj17d6//9m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bgB0AHMAAACBAAAARAAAAAAAAAAAAAAAAAAAAAAAAAAAAAAAAAAAAAAAAAAAAAAAAAAAAAAAAAAAAAAAAAAAAAAAAAAAAAAAAAAAAAjQyep5+brOEYyCAKoAS6kLAgAAAAgAAAAQAAAAVABhAGIAbABlAE8AZgBDAG8AbgB0AGUA"/>
          <p:cNvSpPr>
            <a:spLocks noChangeAspect="1" noChangeArrowheads="1"/>
          </p:cNvSpPr>
          <p:nvPr/>
        </p:nvSpPr>
        <p:spPr bwMode="auto">
          <a:xfrm>
            <a:off x="1633388" y="-101575"/>
            <a:ext cx="214313" cy="21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4294" tIns="32147" rIns="64294" bIns="32147" numCol="1" anchor="t" anchorCtr="0" compatLnSpc="1">
            <a:prstTxWarp prst="textNoShape">
              <a:avLst/>
            </a:prstTxWarp>
          </a:bodyPr>
          <a:lstStyle/>
          <a:p>
            <a:endParaRPr lang="es-EC" sz="1266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365125"/>
            <a:ext cx="5080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91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Elementos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Elemento</a:t>
            </a:r>
            <a:r>
              <a:rPr lang="en-US" dirty="0" smtClean="0"/>
              <a:t>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Float</a:t>
            </a:r>
            <a:endParaRPr lang="es-MX" dirty="0"/>
          </a:p>
        </p:txBody>
      </p:sp>
      <p:pic>
        <p:nvPicPr>
          <p:cNvPr id="1026" name="Picture 2" descr="Resultado de imagen para float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429" y="1848679"/>
            <a:ext cx="8612452" cy="31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2301712" y="5165827"/>
            <a:ext cx="1844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Comportamiento </a:t>
            </a:r>
          </a:p>
          <a:p>
            <a:r>
              <a:rPr lang="es-MX" b="1" dirty="0" smtClean="0"/>
              <a:t>predeterminado</a:t>
            </a:r>
            <a:endParaRPr lang="es-MX" b="1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992071" y="5165827"/>
            <a:ext cx="2339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Flota a la </a:t>
            </a:r>
            <a:r>
              <a:rPr lang="es-MX" b="1" dirty="0" smtClean="0"/>
              <a:t>izquierda</a:t>
            </a:r>
            <a:r>
              <a:rPr lang="es-MX" dirty="0" smtClean="0"/>
              <a:t> del </a:t>
            </a:r>
          </a:p>
          <a:p>
            <a:r>
              <a:rPr lang="es-MX" dirty="0" smtClean="0"/>
              <a:t>contenedor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008024" y="5165827"/>
            <a:ext cx="223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MX" dirty="0" smtClean="0"/>
              <a:t>Flota a la </a:t>
            </a:r>
            <a:r>
              <a:rPr lang="es-MX" b="1" dirty="0" smtClean="0"/>
              <a:t>derecha</a:t>
            </a:r>
            <a:r>
              <a:rPr lang="es-MX" dirty="0" smtClean="0"/>
              <a:t> del </a:t>
            </a:r>
          </a:p>
          <a:p>
            <a:pPr algn="r"/>
            <a:r>
              <a:rPr lang="es-MX" dirty="0" smtClean="0"/>
              <a:t>contenedor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56301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Display</a:t>
            </a:r>
            <a:endParaRPr lang="es-MX" dirty="0"/>
          </a:p>
        </p:txBody>
      </p:sp>
      <p:pic>
        <p:nvPicPr>
          <p:cNvPr id="2050" name="Picture 2" descr="Resultado de imagen para display cs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474" y="1948071"/>
            <a:ext cx="9445052" cy="26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755059" y="4842661"/>
            <a:ext cx="19852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Como un elemento</a:t>
            </a:r>
          </a:p>
          <a:p>
            <a:r>
              <a:rPr lang="es-MX" b="1" dirty="0"/>
              <a:t>b</a:t>
            </a:r>
            <a:r>
              <a:rPr lang="es-MX" b="1" dirty="0" smtClean="0"/>
              <a:t>loque</a:t>
            </a:r>
          </a:p>
          <a:p>
            <a:endParaRPr lang="en-US" b="1" dirty="0"/>
          </a:p>
          <a:p>
            <a:r>
              <a:rPr lang="en-US" i="1" dirty="0" err="1" smtClean="0"/>
              <a:t>Comienzan</a:t>
            </a:r>
            <a:r>
              <a:rPr lang="en-US" i="1" dirty="0" smtClean="0"/>
              <a:t> en </a:t>
            </a:r>
            <a:r>
              <a:rPr lang="en-US" i="1" dirty="0" err="1" smtClean="0"/>
              <a:t>una</a:t>
            </a:r>
            <a:r>
              <a:rPr lang="en-US" i="1" dirty="0" smtClean="0"/>
              <a:t> </a:t>
            </a:r>
          </a:p>
          <a:p>
            <a:r>
              <a:rPr lang="en-US" i="1" dirty="0" err="1"/>
              <a:t>n</a:t>
            </a:r>
            <a:r>
              <a:rPr lang="en-US" i="1" dirty="0" err="1" smtClean="0"/>
              <a:t>ueva</a:t>
            </a:r>
            <a:r>
              <a:rPr lang="en-US" i="1" dirty="0" smtClean="0"/>
              <a:t> l</a:t>
            </a:r>
            <a:r>
              <a:rPr lang="es-MX" i="1" dirty="0" err="1" smtClean="0"/>
              <a:t>ínea</a:t>
            </a:r>
            <a:endParaRPr lang="es-MX" i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4445418" y="4842661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no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7669010" y="4838339"/>
            <a:ext cx="2038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Como </a:t>
            </a:r>
            <a:r>
              <a:rPr lang="es-MX" dirty="0" smtClean="0"/>
              <a:t>un elemento </a:t>
            </a:r>
            <a:endParaRPr lang="es-MX" dirty="0"/>
          </a:p>
          <a:p>
            <a:r>
              <a:rPr lang="es-MX" b="1" dirty="0" err="1"/>
              <a:t>i</a:t>
            </a:r>
            <a:r>
              <a:rPr lang="es-MX" b="1" dirty="0" err="1" smtClean="0"/>
              <a:t>nline</a:t>
            </a:r>
            <a:endParaRPr lang="es-MX" b="1" dirty="0" smtClean="0"/>
          </a:p>
          <a:p>
            <a:endParaRPr lang="en-US" dirty="0" smtClean="0"/>
          </a:p>
          <a:p>
            <a:r>
              <a:rPr lang="en-US" i="1" dirty="0" smtClean="0"/>
              <a:t>W&amp;H </a:t>
            </a:r>
            <a:r>
              <a:rPr lang="en-US" i="1" dirty="0" err="1" smtClean="0"/>
              <a:t>sí</a:t>
            </a:r>
            <a:r>
              <a:rPr lang="en-US" i="1" dirty="0" smtClean="0"/>
              <a:t> </a:t>
            </a:r>
            <a:r>
              <a:rPr lang="en-US" i="1" dirty="0" err="1" smtClean="0"/>
              <a:t>modifican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2253730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r>
              <a:rPr lang="es-MX" dirty="0" smtClean="0"/>
              <a:t> vs </a:t>
            </a:r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0450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Grid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Diseño basado en </a:t>
            </a:r>
            <a:r>
              <a:rPr lang="es-MX" b="1" dirty="0" smtClean="0"/>
              <a:t>rejilla</a:t>
            </a:r>
            <a:endParaRPr lang="es-MX" dirty="0" smtClean="0"/>
          </a:p>
          <a:p>
            <a:r>
              <a:rPr lang="es-MX" b="1" dirty="0" smtClean="0"/>
              <a:t>Dos dimensiones</a:t>
            </a:r>
          </a:p>
          <a:p>
            <a:r>
              <a:rPr lang="es-MX" dirty="0" smtClean="0"/>
              <a:t>Contenedor</a:t>
            </a:r>
          </a:p>
          <a:p>
            <a:pPr lvl="1"/>
            <a:r>
              <a:rPr lang="es-MX" dirty="0" smtClean="0"/>
              <a:t>Con la propiedad </a:t>
            </a:r>
            <a:r>
              <a:rPr lang="es-MX" b="1" dirty="0" err="1" smtClean="0"/>
              <a:t>display</a:t>
            </a:r>
            <a:r>
              <a:rPr lang="es-MX" b="1" dirty="0" smtClean="0"/>
              <a:t>: </a:t>
            </a:r>
            <a:r>
              <a:rPr lang="es-MX" b="1" dirty="0" err="1" smtClean="0"/>
              <a:t>grid</a:t>
            </a:r>
            <a:endParaRPr lang="es-MX" b="1" dirty="0" smtClean="0"/>
          </a:p>
          <a:p>
            <a:r>
              <a:rPr lang="es-MX" dirty="0" err="1" smtClean="0"/>
              <a:t>Item</a:t>
            </a:r>
            <a:endParaRPr lang="es-MX" dirty="0" smtClean="0"/>
          </a:p>
          <a:p>
            <a:pPr lvl="1"/>
            <a:r>
              <a:rPr lang="es-MX" dirty="0" smtClean="0"/>
              <a:t>Se ajustan en la rejilla</a:t>
            </a:r>
          </a:p>
          <a:p>
            <a:r>
              <a:rPr lang="es-MX" dirty="0" smtClean="0"/>
              <a:t>Se utiliza para diseño a larga escala</a:t>
            </a:r>
            <a:endParaRPr lang="es-MX" dirty="0"/>
          </a:p>
        </p:txBody>
      </p:sp>
      <p:pic>
        <p:nvPicPr>
          <p:cNvPr id="3078" name="Picture 6" descr="Resultado de imagen para grid c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4094"/>
            <a:ext cx="51816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34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Flexbox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/>
              <a:t>Diseño basado en </a:t>
            </a:r>
            <a:r>
              <a:rPr lang="es-MX" b="1" dirty="0" smtClean="0"/>
              <a:t>flexibilidad</a:t>
            </a:r>
            <a:endParaRPr lang="es-MX" dirty="0"/>
          </a:p>
          <a:p>
            <a:r>
              <a:rPr lang="es-MX" b="1" dirty="0" smtClean="0"/>
              <a:t>Una dimensión</a:t>
            </a:r>
            <a:endParaRPr lang="es-MX" b="1" dirty="0"/>
          </a:p>
          <a:p>
            <a:r>
              <a:rPr lang="es-MX" dirty="0"/>
              <a:t>Contenedor</a:t>
            </a:r>
          </a:p>
          <a:p>
            <a:pPr lvl="1"/>
            <a:r>
              <a:rPr lang="es-MX" dirty="0"/>
              <a:t>Con la propiedad </a:t>
            </a:r>
            <a:r>
              <a:rPr lang="es-MX" b="1" dirty="0" err="1"/>
              <a:t>display</a:t>
            </a:r>
            <a:r>
              <a:rPr lang="es-MX" b="1" dirty="0"/>
              <a:t>: </a:t>
            </a:r>
            <a:r>
              <a:rPr lang="es-MX" b="1" dirty="0" err="1" smtClean="0"/>
              <a:t>flex</a:t>
            </a:r>
            <a:endParaRPr lang="es-MX" b="1" dirty="0"/>
          </a:p>
          <a:p>
            <a:r>
              <a:rPr lang="es-MX" dirty="0" smtClean="0"/>
              <a:t>Se </a:t>
            </a:r>
            <a:r>
              <a:rPr lang="es-MX" dirty="0"/>
              <a:t>utiliza para diseño a </a:t>
            </a:r>
            <a:r>
              <a:rPr lang="es-MX" dirty="0" smtClean="0"/>
              <a:t>menor escala o de componentes</a:t>
            </a:r>
            <a:endParaRPr lang="es-MX" dirty="0"/>
          </a:p>
          <a:p>
            <a:endParaRPr lang="es-MX" dirty="0"/>
          </a:p>
        </p:txBody>
      </p:sp>
      <p:pic>
        <p:nvPicPr>
          <p:cNvPr id="4100" name="Picture 4" descr="Resultado de imagen para flexbox css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13" y="1825625"/>
            <a:ext cx="4885428" cy="244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960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s-MX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CSS by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7881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18000" cy="4351338"/>
          </a:xfrm>
        </p:spPr>
        <p:txBody>
          <a:bodyPr/>
          <a:lstStyle/>
          <a:p>
            <a:r>
              <a:rPr lang="en-US" dirty="0" err="1" smtClean="0"/>
              <a:t>Hoja</a:t>
            </a:r>
            <a:r>
              <a:rPr lang="en-US" dirty="0" smtClean="0"/>
              <a:t> de </a:t>
            </a:r>
            <a:r>
              <a:rPr lang="en-US" dirty="0" err="1" smtClean="0"/>
              <a:t>estilo</a:t>
            </a:r>
            <a:r>
              <a:rPr lang="en-US" dirty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medio</a:t>
            </a:r>
            <a:r>
              <a:rPr lang="en-US" dirty="0" smtClean="0"/>
              <a:t> en el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utilizará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838" y="254612"/>
            <a:ext cx="4541252" cy="2186288"/>
          </a:xfrm>
          <a:prstGeom prst="rect">
            <a:avLst/>
          </a:prstGeom>
        </p:spPr>
      </p:pic>
      <p:pic>
        <p:nvPicPr>
          <p:cNvPr id="5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966157"/>
            <a:ext cx="5823478" cy="3024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00" y="2645012"/>
            <a:ext cx="4554415" cy="366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3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</a:t>
            </a:r>
            <a:endParaRPr lang="en-US" dirty="0"/>
          </a:p>
        </p:txBody>
      </p:sp>
      <p:graphicFrame>
        <p:nvGraphicFramePr>
          <p:cNvPr id="7" name="Tabla 3"/>
          <p:cNvGraphicFramePr>
            <a:graphicFrameLocks noGrp="1"/>
          </p:cNvGraphicFramePr>
          <p:nvPr>
            <p:extLst/>
          </p:nvPr>
        </p:nvGraphicFramePr>
        <p:xfrm>
          <a:off x="1761066" y="1367888"/>
          <a:ext cx="8669868" cy="4978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/>
                <a:gridCol w="6653644"/>
              </a:tblGrid>
              <a:tr h="342392"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Valores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C" sz="1800" dirty="0" smtClean="0"/>
                        <a:t>Descripción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all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braille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braille tactile feedback devices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embossed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paged braille printers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handheld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handheld devices that typically have small, low-resolution screens and limited bandwidth </a:t>
                      </a:r>
                      <a:endParaRPr lang="es-EC" sz="1800" dirty="0"/>
                    </a:p>
                  </a:txBody>
                  <a:tcPr/>
                </a:tc>
              </a:tr>
              <a:tr h="599186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paged material and documents viewed on screen in print preview mode </a:t>
                      </a:r>
                      <a:endParaRPr lang="es-EC" sz="1800" dirty="0"/>
                    </a:p>
                  </a:txBody>
                  <a:tcPr/>
                </a:tc>
              </a:tr>
              <a:tr h="497159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screen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color computer screens </a:t>
                      </a:r>
                      <a:endParaRPr lang="es-EC" sz="1800" dirty="0"/>
                    </a:p>
                  </a:txBody>
                  <a:tcPr/>
                </a:tc>
              </a:tr>
              <a:tr h="342392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speech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speech synthesizers </a:t>
                      </a:r>
                      <a:endParaRPr lang="es-EC" sz="1800" dirty="0"/>
                    </a:p>
                  </a:txBody>
                  <a:tcPr/>
                </a:tc>
              </a:tr>
              <a:tr h="61439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media, using a fixed-pitch character grid such as teletypes, terminals, and portable devices with limited display capabilities </a:t>
                      </a:r>
                      <a:endParaRPr lang="es-EC" sz="1800" dirty="0"/>
                    </a:p>
                  </a:txBody>
                  <a:tcPr/>
                </a:tc>
              </a:tr>
              <a:tr h="731857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tv</a:t>
                      </a:r>
                      <a:endParaRPr lang="es-EC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Renders to television-type devices that typically have low-resolution color screens with limited ability to scroll and have sound</a:t>
                      </a:r>
                      <a:endParaRPr lang="es-EC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254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Universal</a:t>
            </a:r>
            <a:r>
              <a:rPr lang="en-US" dirty="0"/>
              <a:t>. </a:t>
            </a:r>
            <a:r>
              <a:rPr lang="en-US" dirty="0" err="1" smtClean="0"/>
              <a:t>Utiliza</a:t>
            </a:r>
            <a:r>
              <a:rPr lang="en-US" dirty="0" smtClean="0"/>
              <a:t> el *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/>
              <a:t>A</a:t>
            </a:r>
            <a:r>
              <a:rPr lang="en-US" dirty="0" err="1" smtClean="0"/>
              <a:t>vanzados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hijos</a:t>
            </a:r>
            <a:r>
              <a:rPr lang="en-US" b="1" dirty="0" smtClean="0"/>
              <a:t> </a:t>
            </a:r>
            <a:r>
              <a:rPr lang="en-US" dirty="0" smtClean="0"/>
              <a:t>		</a:t>
            </a:r>
          </a:p>
          <a:p>
            <a:pPr lvl="1"/>
            <a:r>
              <a:rPr lang="en-US" dirty="0" smtClean="0"/>
              <a:t>&gt;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hijos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 smtClean="0"/>
              <a:t>adyacentes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+	primer </a:t>
            </a:r>
            <a:r>
              <a:rPr lang="en-US" dirty="0" err="1" smtClean="0"/>
              <a:t>hermano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 </a:t>
            </a:r>
            <a:r>
              <a:rPr lang="en-US" b="1" dirty="0" err="1" smtClean="0"/>
              <a:t>hermanos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~	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mis</a:t>
            </a:r>
            <a:r>
              <a:rPr lang="en-US" dirty="0" smtClean="0"/>
              <a:t> </a:t>
            </a:r>
            <a:r>
              <a:rPr lang="en-US" dirty="0" err="1" smtClean="0"/>
              <a:t>hermanos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287" y="1825625"/>
            <a:ext cx="617551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 smtClean="0"/>
              <a:t>atributo</a:t>
            </a:r>
            <a:r>
              <a:rPr lang="en-US" dirty="0"/>
              <a:t>	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tenga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 smtClean="0"/>
              <a:t>]</a:t>
            </a:r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sea </a:t>
            </a:r>
            <a:r>
              <a:rPr lang="en-US" b="1" dirty="0" err="1" smtClean="0"/>
              <a:t>igual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 err="1" smtClean="0"/>
              <a:t>etiqueta</a:t>
            </a:r>
            <a:r>
              <a:rPr lang="en-US" dirty="0" smtClean="0"/>
              <a:t>[</a:t>
            </a:r>
            <a:r>
              <a:rPr lang="en-US" dirty="0" err="1" smtClean="0"/>
              <a:t>atributo</a:t>
            </a:r>
            <a:r>
              <a:rPr lang="en-US" dirty="0"/>
              <a:t>=“valor”]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comience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^=“valor”]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termine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$=“valor”]</a:t>
            </a:r>
            <a:endParaRPr lang="en-US" sz="2300" dirty="0" smtClean="0"/>
          </a:p>
          <a:p>
            <a:pPr lvl="1"/>
            <a:r>
              <a:rPr lang="en-US" b="1" dirty="0" err="1"/>
              <a:t>Que</a:t>
            </a:r>
            <a:r>
              <a:rPr lang="en-US" b="1" dirty="0"/>
              <a:t> </a:t>
            </a:r>
            <a:r>
              <a:rPr lang="en-US" b="1" dirty="0" err="1" smtClean="0"/>
              <a:t>contenga</a:t>
            </a:r>
            <a:r>
              <a:rPr lang="en-US" b="1" dirty="0" smtClean="0"/>
              <a:t>. </a:t>
            </a:r>
            <a:r>
              <a:rPr lang="en-US" sz="2300" dirty="0" err="1" smtClean="0"/>
              <a:t>etiqueta</a:t>
            </a:r>
            <a:r>
              <a:rPr lang="en-US" sz="2300" dirty="0" smtClean="0"/>
              <a:t>[</a:t>
            </a:r>
            <a:r>
              <a:rPr lang="en-US" sz="2300" dirty="0" err="1" smtClean="0"/>
              <a:t>atributo</a:t>
            </a:r>
            <a:r>
              <a:rPr lang="en-US" sz="2300" dirty="0"/>
              <a:t>*=“valor”]</a:t>
            </a:r>
          </a:p>
        </p:txBody>
      </p:sp>
    </p:spTree>
    <p:extLst>
      <p:ext uri="{BB962C8B-B14F-4D97-AF65-F5344CB8AC3E}">
        <p14:creationId xmlns:p14="http://schemas.microsoft.com/office/powerpoint/2010/main" val="30726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2"/>
              </a:rPr>
              <a:t>Comparación: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8281</TotalTime>
  <Words>711</Words>
  <Application>Microsoft Office PowerPoint</Application>
  <PresentationFormat>Panorámica</PresentationFormat>
  <Paragraphs>192</Paragraphs>
  <Slides>27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Selectores Avanzados</vt:lpstr>
      <vt:lpstr>Fuentes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Posicionamiento</vt:lpstr>
      <vt:lpstr>Estructura</vt:lpstr>
      <vt:lpstr>Elementos Block</vt:lpstr>
      <vt:lpstr>Elemento Inline</vt:lpstr>
      <vt:lpstr>Block vs Inline</vt:lpstr>
      <vt:lpstr>Float</vt:lpstr>
      <vt:lpstr>Display</vt:lpstr>
      <vt:lpstr>Grid vs Flexbox</vt:lpstr>
      <vt:lpstr>Grid</vt:lpstr>
      <vt:lpstr>Flexbox</vt:lpstr>
      <vt:lpstr>Media</vt:lpstr>
      <vt:lpstr>Media</vt:lpstr>
      <vt:lpstr>Media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Avendaño</cp:lastModifiedBy>
  <cp:revision>439</cp:revision>
  <dcterms:created xsi:type="dcterms:W3CDTF">2017-05-02T21:53:04Z</dcterms:created>
  <dcterms:modified xsi:type="dcterms:W3CDTF">2019-05-22T10:52:20Z</dcterms:modified>
</cp:coreProperties>
</file>

<file path=docProps/thumbnail.jpeg>
</file>